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57463B5-D722-4E3C-9546-ADC9297E6197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A03E1D-6A7E-465D-8680-CE6E3DDADE0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What is Theme?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vs. Evil    Prejudice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good:  Tom Robinson, Boo </a:t>
            </a:r>
            <a:r>
              <a:rPr lang="en-US" dirty="0" err="1" smtClean="0"/>
              <a:t>Radley</a:t>
            </a:r>
            <a:r>
              <a:rPr lang="en-US" dirty="0" smtClean="0"/>
              <a:t> and the Finch Family each represent good in different ways.  Some fight for it and others are inherently good</a:t>
            </a:r>
          </a:p>
          <a:p>
            <a:r>
              <a:rPr lang="en-US" dirty="0" smtClean="0"/>
              <a:t>The evil:  The town’s prejudice and racist views, Bob </a:t>
            </a:r>
            <a:r>
              <a:rPr lang="en-US" dirty="0" err="1" smtClean="0"/>
              <a:t>Ewell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main prejudice is Tom Robinson’s unfair trial.</a:t>
            </a:r>
          </a:p>
          <a:p>
            <a:r>
              <a:rPr lang="en-US" dirty="0" smtClean="0"/>
              <a:t>The second is how the town reacts to Boo </a:t>
            </a:r>
            <a:r>
              <a:rPr lang="en-US" dirty="0" err="1" smtClean="0"/>
              <a:t>Radley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third is how Mr. Raymond must present himself due to his black mistress.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nneFranksDia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1000" cy="6866610"/>
          </a:xfrm>
        </p:spPr>
      </p:pic>
      <p:pic>
        <p:nvPicPr>
          <p:cNvPr id="6" name="Content Placeholder 5" descr="night_cover_l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0"/>
            <a:ext cx="4038600" cy="6834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Inhumanity towards 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Anne Frank chronicles her family being forced to hide from the Nazi’s.  They are intolerant of those that seem different from themselves.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Elie</a:t>
            </a:r>
            <a:r>
              <a:rPr lang="en-US" dirty="0" smtClean="0"/>
              <a:t> </a:t>
            </a:r>
            <a:r>
              <a:rPr lang="en-US" dirty="0" err="1" smtClean="0"/>
              <a:t>Wiezel</a:t>
            </a:r>
            <a:r>
              <a:rPr lang="en-US" dirty="0" smtClean="0"/>
              <a:t> semi-autobiographical novel tells of how Nazi’s starve them, hang a young boy and toss babies into the air for target practice.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spy-turv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3657600" cy="6248400"/>
          </a:xfrm>
        </p:spPr>
      </p:pic>
      <p:pic>
        <p:nvPicPr>
          <p:cNvPr id="5" name="Picture 4" descr="madha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8600"/>
            <a:ext cx="61722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Expect the Unexpected/ Welcomed Chaos / The Randomness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The off balanced shape of the cake stacked high without regard to consequence.</a:t>
            </a:r>
          </a:p>
          <a:p>
            <a:r>
              <a:rPr lang="en-US" dirty="0" smtClean="0"/>
              <a:t>Stripes and polka dots on the cake.</a:t>
            </a:r>
          </a:p>
          <a:p>
            <a:r>
              <a:rPr lang="en-US" dirty="0" smtClean="0"/>
              <a:t>Out of the ordinary characteristics like the 3 spouts on the tea pot.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d carp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0085" cy="4876800"/>
          </a:xfrm>
        </p:spPr>
      </p:pic>
      <p:pic>
        <p:nvPicPr>
          <p:cNvPr id="5" name="Picture 4" descr="prom-theme-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8462" y="2209800"/>
            <a:ext cx="508420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the most of life / The last night for romance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Hollywood theme</a:t>
            </a:r>
          </a:p>
          <a:p>
            <a:r>
              <a:rPr lang="en-US" dirty="0" smtClean="0"/>
              <a:t>Red carpet events are big and very rare for most, so make the most of this one night.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Parisian Theme</a:t>
            </a:r>
          </a:p>
          <a:p>
            <a:r>
              <a:rPr lang="en-US" dirty="0" smtClean="0"/>
              <a:t>The moon is high, symbolizing midnight, where right before we begin a new day.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u="sng" dirty="0" smtClean="0"/>
              <a:t>Theme</a:t>
            </a:r>
            <a:endParaRPr lang="en-US" sz="8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The fundamental and universal idea explored in a literary work.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w-the-grinch-2xvh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867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/ Looking deeper into the true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Grinch was a loner who hated all things happy, especially Christmas.</a:t>
            </a:r>
          </a:p>
          <a:p>
            <a:r>
              <a:rPr lang="en-US" dirty="0" smtClean="0"/>
              <a:t>He TRANSFORMED from a grouch into someone who loved the </a:t>
            </a:r>
            <a:r>
              <a:rPr lang="en-US" dirty="0" err="1" smtClean="0"/>
              <a:t>Whos</a:t>
            </a:r>
            <a:r>
              <a:rPr lang="en-US" dirty="0" smtClean="0"/>
              <a:t> and loved Christmas.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Grinch thought if he could take their Christmas away, then they would have nothing to celebrate.  But when they still sang and rejoiced he found that there was a deeper meaning than just presents and food.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killamockingbi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556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266</TotalTime>
  <Words>325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What is Theme?</vt:lpstr>
      <vt:lpstr>Slide 2</vt:lpstr>
      <vt:lpstr>Expect the Unexpected/ Welcomed Chaos / The Randomness of Life</vt:lpstr>
      <vt:lpstr>Slide 4</vt:lpstr>
      <vt:lpstr>Make the most of life / The last night for romance</vt:lpstr>
      <vt:lpstr>Theme</vt:lpstr>
      <vt:lpstr>Slide 7</vt:lpstr>
      <vt:lpstr>Transformation / Looking deeper into the true meaning</vt:lpstr>
      <vt:lpstr>Slide 9</vt:lpstr>
      <vt:lpstr>Good vs. Evil    Prejudice</vt:lpstr>
      <vt:lpstr>Slide 11</vt:lpstr>
      <vt:lpstr>Inhumanity towards others </vt:lpstr>
    </vt:vector>
  </TitlesOfParts>
  <Company>Cleveland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Theme?</dc:title>
  <dc:creator>CCS</dc:creator>
  <cp:lastModifiedBy>CCS</cp:lastModifiedBy>
  <cp:revision>20</cp:revision>
  <dcterms:created xsi:type="dcterms:W3CDTF">2013-01-24T11:45:48Z</dcterms:created>
  <dcterms:modified xsi:type="dcterms:W3CDTF">2013-01-24T16:12:34Z</dcterms:modified>
</cp:coreProperties>
</file>