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57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7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9/11/13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9/11/13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9/11/13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9/11/13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9/11/13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9/11/13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9/11/13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9/11/13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9/11/13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9/11/13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9/11/13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9/11/13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Short Stories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…the mini novel.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8078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52500"/>
            <a:ext cx="6400800" cy="685800"/>
          </a:xfrm>
        </p:spPr>
        <p:txBody>
          <a:bodyPr/>
          <a:lstStyle/>
          <a:p>
            <a:r>
              <a:rPr lang="en-US" dirty="0" smtClean="0"/>
              <a:t>Short </a:t>
            </a:r>
            <a:r>
              <a:rPr lang="en-US" dirty="0" err="1" smtClean="0"/>
              <a:t>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714" y="1638300"/>
            <a:ext cx="7275286" cy="4112986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A prose narrative too brief to be published in a separate volume—as novellas and novels frequently are.  The short story is usually a focused narrative that presents one or two characters involved in a single compelling action.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49066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7857" y="961571"/>
            <a:ext cx="7148286" cy="4826001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US" sz="2600" b="1" dirty="0"/>
              <a:t>1.  Length: a classic definition of a short story is that one should be able to read it in one sitting. 2. Prose as opposed to poetry 3. Fiction, </a:t>
            </a:r>
            <a:r>
              <a:rPr lang="en-US" sz="2600" b="1" dirty="0" smtClean="0"/>
              <a:t>narrative. </a:t>
            </a:r>
          </a:p>
          <a:p>
            <a:pPr indent="0">
              <a:buNone/>
            </a:pPr>
            <a:r>
              <a:rPr lang="en-US" sz="2600" b="1" dirty="0" smtClean="0"/>
              <a:t>4</a:t>
            </a:r>
            <a:r>
              <a:rPr lang="en-US" sz="2600" b="1" dirty="0"/>
              <a:t>. Concise: information offered in the story is relevant to the tale being told.  This is unlike a novel, where the story can diverge from the main </a:t>
            </a:r>
            <a:r>
              <a:rPr lang="en-US" sz="2600" b="1" dirty="0" smtClean="0"/>
              <a:t>plot.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456489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660" y="1058568"/>
            <a:ext cx="7368503" cy="4758678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The Monkey’s Paw – W. W. Jacobs</a:t>
            </a:r>
          </a:p>
          <a:p>
            <a:pPr algn="ctr"/>
            <a:r>
              <a:rPr lang="en-US" sz="3200" dirty="0" smtClean="0"/>
              <a:t>The Necklace – Guy De </a:t>
            </a:r>
            <a:r>
              <a:rPr lang="en-US" sz="3200" dirty="0" err="1" smtClean="0"/>
              <a:t>Maupaussant</a:t>
            </a:r>
            <a:endParaRPr lang="en-US" sz="3200" dirty="0" smtClean="0"/>
          </a:p>
          <a:p>
            <a:pPr algn="ctr"/>
            <a:r>
              <a:rPr lang="en-US" sz="3200" dirty="0" smtClean="0"/>
              <a:t>The Lady or the Tiger – Frank Stockton</a:t>
            </a:r>
          </a:p>
          <a:p>
            <a:pPr algn="ctr"/>
            <a:r>
              <a:rPr lang="en-US" sz="3200" dirty="0" smtClean="0"/>
              <a:t>The Tell-Tale Heart – Edgar Allan Poe</a:t>
            </a:r>
          </a:p>
          <a:p>
            <a:pPr algn="ctr"/>
            <a:r>
              <a:rPr lang="en-US" sz="3200" dirty="0" smtClean="0"/>
              <a:t>The Gift of the Magi – O. Henry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01250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916" y="2438400"/>
            <a:ext cx="7384182" cy="3048001"/>
          </a:xfrm>
        </p:spPr>
        <p:txBody>
          <a:bodyPr/>
          <a:lstStyle/>
          <a:p>
            <a:r>
              <a:rPr lang="en-US" sz="3600" b="1" dirty="0" smtClean="0"/>
              <a:t>To draw </a:t>
            </a:r>
            <a:r>
              <a:rPr lang="en-US" sz="3600" b="1" dirty="0"/>
              <a:t>a reasonable conclusion from the information </a:t>
            </a:r>
            <a:r>
              <a:rPr lang="en-US" sz="3600" b="1" dirty="0" smtClean="0"/>
              <a:t>presented.</a:t>
            </a:r>
            <a:endParaRPr lang="en-US" sz="36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6435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1444</TotalTime>
  <Words>104</Words>
  <Application>Microsoft Macintosh PowerPoint</Application>
  <PresentationFormat>On-screen Show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Couture</vt:lpstr>
      <vt:lpstr>Short Stories</vt:lpstr>
      <vt:lpstr>Short STories</vt:lpstr>
      <vt:lpstr>PowerPoint Presentation</vt:lpstr>
      <vt:lpstr>PowerPoint Presentation</vt:lpstr>
      <vt:lpstr>Inference</vt:lpstr>
    </vt:vector>
  </TitlesOfParts>
  <Company>CHS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Stories</dc:title>
  <dc:creator>Csherian Coleman</dc:creator>
  <cp:lastModifiedBy>Csherian Coleman</cp:lastModifiedBy>
  <cp:revision>3</cp:revision>
  <dcterms:created xsi:type="dcterms:W3CDTF">2013-09-10T10:12:52Z</dcterms:created>
  <dcterms:modified xsi:type="dcterms:W3CDTF">2013-09-11T12:14:11Z</dcterms:modified>
</cp:coreProperties>
</file>