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Performance Art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Analysis of Poetry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Hazel Tells Laverne</a:t>
            </a:r>
          </a:p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Katharyn Machan</a:t>
            </a:r>
          </a:p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939500" y="332500"/>
            <a:ext cx="3837000" cy="4283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poem about?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specific details reveal characteristics about the speaker? Who is she?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Why is “</a:t>
            </a:r>
            <a:r>
              <a:rPr b="1" i="1" lang="en"/>
              <a:t>me a princess</a:t>
            </a:r>
            <a:r>
              <a:rPr lang="en"/>
              <a:t>” italicized? What does this reveal about the speaker?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i="1" lang="en">
                <a:solidFill>
                  <a:srgbClr val="FFFFFF"/>
                </a:solidFill>
              </a:rPr>
              <a:t>Diction:  </a:t>
            </a:r>
            <a:r>
              <a:rPr b="1" i="1" lang="en">
                <a:solidFill>
                  <a:srgbClr val="FFFFFF"/>
                </a:solidFill>
              </a:rPr>
              <a:t>An author’s choice of words over others.  Rocks vs. Stones vs. Boulders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</a:t>
            </a:r>
          </a:p>
        </p:txBody>
      </p:sp>
      <p:sp>
        <p:nvSpPr>
          <p:cNvPr id="77" name="Shape 77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Siegfried Sassoon</a:t>
            </a:r>
          </a:p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4939500" y="332500"/>
            <a:ext cx="3837000" cy="4283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poem about?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does the tone of the two stanzas contradict each other?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Explain the Bishop’s last remark, “The ways of God are strange!”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Panic Bird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Robert Phillips</a:t>
            </a:r>
          </a:p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poem about?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Describe how the sensory images add to the poem.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Explain the significance of how the poem started.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two uses did the author attend by using the word “prey” in the last line?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Fat is Not a Fairytale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Jane Yolen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939500" y="1069350"/>
            <a:ext cx="3837000" cy="399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poem about?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Who is the intended audience for her message?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does Yolen criticize the audience in the last stanza?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Explain how this poem is a satire?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1600"/>
              <a:t>Satire:  </a:t>
            </a:r>
            <a:r>
              <a:rPr lang="en" sz="1600"/>
              <a:t>the use of humor, irony, exaggeration, or ridicule to expose and criticize people's stupidity or vices, particularly in the context of contemporary politics and other topical issues.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Bagel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David Ignatow</a:t>
            </a:r>
          </a:p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poem about?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author’s attitude towards the poem?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How does the entire meaning of the poem change with the last line, “and strangely happy with myself.”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Ballplayer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Evie Shockley</a:t>
            </a: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the poem about?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Who is the speaker and what is their relationship to the ballplayer?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does the speaker treat watching the game of </a:t>
            </a:r>
            <a:r>
              <a:rPr lang="en"/>
              <a:t>basketball</a:t>
            </a:r>
            <a:r>
              <a:rPr lang="en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