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A86E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jpg"/><Relationship Id="rId4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Inference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you </a:t>
            </a:r>
            <a:r>
              <a:rPr b="1" lang="en"/>
              <a:t>SEE</a:t>
            </a:r>
            <a:r>
              <a:rPr lang="en"/>
              <a:t> + What you already </a:t>
            </a:r>
            <a:r>
              <a:rPr b="1" lang="en"/>
              <a:t>KNOW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000">
                <a:latin typeface="Impact"/>
                <a:ea typeface="Impact"/>
                <a:cs typeface="Impact"/>
                <a:sym typeface="Impact"/>
              </a:rPr>
              <a:t>Inference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To draw a reasonable conclusion from the information presented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can you infer about this driver?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Bumper Sticker 1.jpg"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7" y="1152475"/>
            <a:ext cx="4592800" cy="1755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umper sticker 2.jpeg"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96933" y="2813408"/>
            <a:ext cx="5235354" cy="175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can you infer about this driver?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b="39033" l="9767" r="6248" t="26508"/>
          <a:stretch/>
        </p:blipFill>
        <p:spPr>
          <a:xfrm>
            <a:off x="956800" y="1823774"/>
            <a:ext cx="7230399" cy="163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 rotWithShape="1">
          <a:blip r:embed="rId3">
            <a:alphaModFix/>
          </a:blip>
          <a:srcRect b="41663" l="4463" r="4635" t="25256"/>
          <a:stretch/>
        </p:blipFill>
        <p:spPr>
          <a:xfrm>
            <a:off x="694050" y="1803312"/>
            <a:ext cx="7653900" cy="153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40585" l="4666" r="4901" t="26089"/>
          <a:stretch/>
        </p:blipFill>
        <p:spPr>
          <a:xfrm>
            <a:off x="1063099" y="2001775"/>
            <a:ext cx="7203800" cy="156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Owners of the car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28365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Comic Con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Vulcan Salute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Star Trek Shirt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31157" l="33189" r="29219" t="3564"/>
          <a:stretch/>
        </p:blipFill>
        <p:spPr>
          <a:xfrm>
            <a:off x="3309225" y="1017725"/>
            <a:ext cx="3230057" cy="3416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the following and answer the questions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017724"/>
            <a:ext cx="8520600" cy="3777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700"/>
              <a:t>“I think we should tell them,” the guy said, as the couple sat opposite one another.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700"/>
              <a:t>“Not yet. I don’t want them dragged into this just yet. They won’t understand,” she replied.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700"/>
              <a:t>“It’s not like they didn’t see this coming.”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700"/>
              <a:t>“I didn’t see this coming.”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700"/>
              <a:t>“You didn’t see a lot of things,” he admitted quietly, while staring at his hands.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700"/>
              <a:t>“Trust me, I know,” she retorted with a clipped tone as she slid back from the table and stood.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Question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Make statements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Observe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Visualize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Interpret / analyze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THINK OUT LOUD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